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2196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102"/>
      </p:cViewPr>
      <p:guideLst>
        <p:guide orient="horz" pos="2160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130426"/>
            <a:ext cx="902866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3886200"/>
            <a:ext cx="743537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74639"/>
            <a:ext cx="238994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74639"/>
            <a:ext cx="699279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406901"/>
            <a:ext cx="90286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2906713"/>
            <a:ext cx="90286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600201"/>
            <a:ext cx="46913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600201"/>
            <a:ext cx="46913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535113"/>
            <a:ext cx="4693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174875"/>
            <a:ext cx="4693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535113"/>
            <a:ext cx="46950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174875"/>
            <a:ext cx="46950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73050"/>
            <a:ext cx="34945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73051"/>
            <a:ext cx="59379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435101"/>
            <a:ext cx="34945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4800600"/>
            <a:ext cx="637317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12775"/>
            <a:ext cx="637317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367338"/>
            <a:ext cx="637317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74638"/>
            <a:ext cx="95597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00201"/>
            <a:ext cx="95597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356351"/>
            <a:ext cx="2478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356351"/>
            <a:ext cx="3363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356351"/>
            <a:ext cx="2478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Pictures\Конвенция о првах ребенка\4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" y="0"/>
            <a:ext cx="10624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4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Pictures\Конвенция о првах ребенка\13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0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Pictures\Конвенция о првах ребенка\14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" y="0"/>
            <a:ext cx="10609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3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Pictures\Конвенция о првах ребенка\15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8"/>
            <a:ext cx="10639019" cy="68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Pictures\Конвенция о првах ребенка\5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8"/>
            <a:ext cx="10558085" cy="68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Pictures\Конвенция о првах ребенка\6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" y="0"/>
            <a:ext cx="10600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Pictures\Конвенция о првах ребенка\7-1024x57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" y="18882"/>
            <a:ext cx="10607770" cy="68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Pictures\Конвенция о првах ребенка\8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7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Pictures\Конвенция о првах ребенка\9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17" y="0"/>
            <a:ext cx="1065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Pictures\Конвенция о првах ребенка\10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Pictures\Конвенция о првах ребенка\11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6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Pictures\Конвенция о првах ребенка\12-1024x57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62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2022-02-07T14:58:06Z</dcterms:created>
  <dcterms:modified xsi:type="dcterms:W3CDTF">2022-02-07T15:15:23Z</dcterms:modified>
</cp:coreProperties>
</file>